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7" r:id="rId5"/>
    <p:sldId id="328" r:id="rId6"/>
    <p:sldId id="335" r:id="rId7"/>
    <p:sldId id="336" r:id="rId8"/>
    <p:sldId id="326" r:id="rId9"/>
    <p:sldId id="332" r:id="rId10"/>
    <p:sldId id="327" r:id="rId11"/>
    <p:sldId id="309" r:id="rId12"/>
    <p:sldId id="337" r:id="rId13"/>
    <p:sldId id="333" r:id="rId14"/>
    <p:sldId id="320" r:id="rId15"/>
    <p:sldId id="259" r:id="rId16"/>
    <p:sldId id="264" r:id="rId1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AC137-4C41-4160-87C4-4963CE72148D}" v="4" dt="2020-03-02T03:31:29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yn Keast" userId="fafe0ccac87c5848" providerId="LiveId" clId="{963AC137-4C41-4160-87C4-4963CE72148D}"/>
    <pc:docChg chg="modSld sldOrd">
      <pc:chgData name="Robyn Keast" userId="fafe0ccac87c5848" providerId="LiveId" clId="{963AC137-4C41-4160-87C4-4963CE72148D}" dt="2020-03-02T03:32:18.582" v="15" actId="255"/>
      <pc:docMkLst>
        <pc:docMk/>
      </pc:docMkLst>
      <pc:sldChg chg="modSp">
        <pc:chgData name="Robyn Keast" userId="fafe0ccac87c5848" providerId="LiveId" clId="{963AC137-4C41-4160-87C4-4963CE72148D}" dt="2020-03-02T03:29:44.729" v="8" actId="255"/>
        <pc:sldMkLst>
          <pc:docMk/>
          <pc:sldMk cId="670919727" sldId="259"/>
        </pc:sldMkLst>
        <pc:graphicFrameChg chg="mod">
          <ac:chgData name="Robyn Keast" userId="fafe0ccac87c5848" providerId="LiveId" clId="{963AC137-4C41-4160-87C4-4963CE72148D}" dt="2020-03-02T03:29:44.729" v="8" actId="255"/>
          <ac:graphicFrameMkLst>
            <pc:docMk/>
            <pc:sldMk cId="670919727" sldId="259"/>
            <ac:graphicFrameMk id="7" creationId="{D8703359-A62C-419B-8DAF-140A9A4D4FFF}"/>
          </ac:graphicFrameMkLst>
        </pc:graphicFrameChg>
      </pc:sldChg>
      <pc:sldChg chg="modSp mod ord">
        <pc:chgData name="Robyn Keast" userId="fafe0ccac87c5848" providerId="LiveId" clId="{963AC137-4C41-4160-87C4-4963CE72148D}" dt="2020-03-02T03:32:18.582" v="15" actId="255"/>
        <pc:sldMkLst>
          <pc:docMk/>
          <pc:sldMk cId="2318647566" sldId="264"/>
        </pc:sldMkLst>
        <pc:spChg chg="mod">
          <ac:chgData name="Robyn Keast" userId="fafe0ccac87c5848" providerId="LiveId" clId="{963AC137-4C41-4160-87C4-4963CE72148D}" dt="2020-03-02T03:30:41.952" v="12" actId="255"/>
          <ac:spMkLst>
            <pc:docMk/>
            <pc:sldMk cId="2318647566" sldId="264"/>
            <ac:spMk id="5" creationId="{4AF596C1-FB2D-4198-81C2-33548D3695F8}"/>
          </ac:spMkLst>
        </pc:spChg>
        <pc:spChg chg="mod">
          <ac:chgData name="Robyn Keast" userId="fafe0ccac87c5848" providerId="LiveId" clId="{963AC137-4C41-4160-87C4-4963CE72148D}" dt="2020-03-02T03:32:18.582" v="15" actId="255"/>
          <ac:spMkLst>
            <pc:docMk/>
            <pc:sldMk cId="2318647566" sldId="264"/>
            <ac:spMk id="30722" creationId="{00000000-0000-0000-0000-000000000000}"/>
          </ac:spMkLst>
        </pc:spChg>
      </pc:sldChg>
      <pc:sldChg chg="modSp mod">
        <pc:chgData name="Robyn Keast" userId="fafe0ccac87c5848" providerId="LiveId" clId="{963AC137-4C41-4160-87C4-4963CE72148D}" dt="2020-03-02T03:29:07.916" v="5" actId="255"/>
        <pc:sldMkLst>
          <pc:docMk/>
          <pc:sldMk cId="2406734250" sldId="309"/>
        </pc:sldMkLst>
        <pc:spChg chg="mod">
          <ac:chgData name="Robyn Keast" userId="fafe0ccac87c5848" providerId="LiveId" clId="{963AC137-4C41-4160-87C4-4963CE72148D}" dt="2020-03-02T03:29:07.916" v="5" actId="255"/>
          <ac:spMkLst>
            <pc:docMk/>
            <pc:sldMk cId="2406734250" sldId="309"/>
            <ac:spMk id="3" creationId="{00000000-0000-0000-0000-000000000000}"/>
          </ac:spMkLst>
        </pc:spChg>
      </pc:sldChg>
      <pc:sldChg chg="modSp">
        <pc:chgData name="Robyn Keast" userId="fafe0ccac87c5848" providerId="LiveId" clId="{963AC137-4C41-4160-87C4-4963CE72148D}" dt="2020-03-02T03:29:30.053" v="7" actId="255"/>
        <pc:sldMkLst>
          <pc:docMk/>
          <pc:sldMk cId="1160978082" sldId="320"/>
        </pc:sldMkLst>
        <pc:graphicFrameChg chg="mod">
          <ac:chgData name="Robyn Keast" userId="fafe0ccac87c5848" providerId="LiveId" clId="{963AC137-4C41-4160-87C4-4963CE72148D}" dt="2020-03-02T03:29:30.053" v="7" actId="255"/>
          <ac:graphicFrameMkLst>
            <pc:docMk/>
            <pc:sldMk cId="1160978082" sldId="320"/>
            <ac:graphicFrameMk id="9" creationId="{00000000-0000-0000-0000-000000000000}"/>
          </ac:graphicFrameMkLst>
        </pc:graphicFrameChg>
      </pc:sldChg>
      <pc:sldChg chg="modSp mod">
        <pc:chgData name="Robyn Keast" userId="fafe0ccac87c5848" providerId="LiveId" clId="{963AC137-4C41-4160-87C4-4963CE72148D}" dt="2020-03-02T03:28:01.206" v="0" actId="255"/>
        <pc:sldMkLst>
          <pc:docMk/>
          <pc:sldMk cId="3863669172" sldId="328"/>
        </pc:sldMkLst>
        <pc:spChg chg="mod">
          <ac:chgData name="Robyn Keast" userId="fafe0ccac87c5848" providerId="LiveId" clId="{963AC137-4C41-4160-87C4-4963CE72148D}" dt="2020-03-02T03:28:01.206" v="0" actId="255"/>
          <ac:spMkLst>
            <pc:docMk/>
            <pc:sldMk cId="3863669172" sldId="328"/>
            <ac:spMk id="5" creationId="{76B9E59D-197F-4FB7-A90C-B8EED711EF2F}"/>
          </ac:spMkLst>
        </pc:spChg>
      </pc:sldChg>
      <pc:sldChg chg="modSp mod">
        <pc:chgData name="Robyn Keast" userId="fafe0ccac87c5848" providerId="LiveId" clId="{963AC137-4C41-4160-87C4-4963CE72148D}" dt="2020-03-02T03:28:53.388" v="4" actId="255"/>
        <pc:sldMkLst>
          <pc:docMk/>
          <pc:sldMk cId="3787869798" sldId="332"/>
        </pc:sldMkLst>
        <pc:spChg chg="mod">
          <ac:chgData name="Robyn Keast" userId="fafe0ccac87c5848" providerId="LiveId" clId="{963AC137-4C41-4160-87C4-4963CE72148D}" dt="2020-03-02T03:28:53.388" v="4" actId="255"/>
          <ac:spMkLst>
            <pc:docMk/>
            <pc:sldMk cId="3787869798" sldId="332"/>
            <ac:spMk id="5" creationId="{00000000-0000-0000-0000-000000000000}"/>
          </ac:spMkLst>
        </pc:spChg>
      </pc:sldChg>
      <pc:sldChg chg="modSp mod">
        <pc:chgData name="Robyn Keast" userId="fafe0ccac87c5848" providerId="LiveId" clId="{963AC137-4C41-4160-87C4-4963CE72148D}" dt="2020-03-02T03:28:17.058" v="1" actId="255"/>
        <pc:sldMkLst>
          <pc:docMk/>
          <pc:sldMk cId="2177864370" sldId="335"/>
        </pc:sldMkLst>
        <pc:spChg chg="mod">
          <ac:chgData name="Robyn Keast" userId="fafe0ccac87c5848" providerId="LiveId" clId="{963AC137-4C41-4160-87C4-4963CE72148D}" dt="2020-03-02T03:28:17.058" v="1" actId="255"/>
          <ac:spMkLst>
            <pc:docMk/>
            <pc:sldMk cId="2177864370" sldId="335"/>
            <ac:spMk id="3" creationId="{EC13B9B6-9E41-4C2C-BA11-7F7E69DF5E44}"/>
          </ac:spMkLst>
        </pc:spChg>
      </pc:sldChg>
      <pc:sldChg chg="modSp mod">
        <pc:chgData name="Robyn Keast" userId="fafe0ccac87c5848" providerId="LiveId" clId="{963AC137-4C41-4160-87C4-4963CE72148D}" dt="2020-03-02T03:30:11.014" v="9" actId="6549"/>
        <pc:sldMkLst>
          <pc:docMk/>
          <pc:sldMk cId="2421098786" sldId="336"/>
        </pc:sldMkLst>
        <pc:spChg chg="mod">
          <ac:chgData name="Robyn Keast" userId="fafe0ccac87c5848" providerId="LiveId" clId="{963AC137-4C41-4160-87C4-4963CE72148D}" dt="2020-03-02T03:30:11.014" v="9" actId="6549"/>
          <ac:spMkLst>
            <pc:docMk/>
            <pc:sldMk cId="2421098786" sldId="336"/>
            <ac:spMk id="3" creationId="{B8BB4D86-2D43-4698-8D50-99632B3560B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16D7C-B492-4ACA-8BD5-F5B23ED4302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43B0E4-BBE7-4C69-B725-5AEEF8AE8CE6}">
      <dgm:prSet custT="1"/>
      <dgm:spPr/>
      <dgm:t>
        <a:bodyPr/>
        <a:lstStyle/>
        <a:p>
          <a:r>
            <a:rPr lang="en-US" sz="1690"/>
            <a:t>Know</a:t>
          </a:r>
        </a:p>
      </dgm:t>
    </dgm:pt>
    <dgm:pt modelId="{51A21D50-050C-474D-B746-8281AE797E9C}" type="parTrans" cxnId="{6D4EDB49-0ED7-4A19-AE63-ABF84DEA8137}">
      <dgm:prSet/>
      <dgm:spPr/>
      <dgm:t>
        <a:bodyPr/>
        <a:lstStyle/>
        <a:p>
          <a:endParaRPr lang="en-US" sz="1690"/>
        </a:p>
      </dgm:t>
    </dgm:pt>
    <dgm:pt modelId="{1BB6E8F0-CDF9-425A-B007-D46E3056682A}" type="sibTrans" cxnId="{6D4EDB49-0ED7-4A19-AE63-ABF84DEA8137}">
      <dgm:prSet/>
      <dgm:spPr/>
      <dgm:t>
        <a:bodyPr/>
        <a:lstStyle/>
        <a:p>
          <a:endParaRPr lang="en-US" sz="1690"/>
        </a:p>
      </dgm:t>
    </dgm:pt>
    <dgm:pt modelId="{7F36985B-ED72-451E-9518-1551EC2A39EF}">
      <dgm:prSet custT="1"/>
      <dgm:spPr/>
      <dgm:t>
        <a:bodyPr/>
        <a:lstStyle/>
        <a:p>
          <a:r>
            <a:rPr lang="en-US" sz="1690" dirty="0"/>
            <a:t>your options (range of relationships available) </a:t>
          </a:r>
        </a:p>
      </dgm:t>
    </dgm:pt>
    <dgm:pt modelId="{F66630B7-CBBE-4307-A52B-F4F9CB1C6127}" type="parTrans" cxnId="{CDD2C960-242B-41EA-B723-9982C717C7D5}">
      <dgm:prSet/>
      <dgm:spPr/>
      <dgm:t>
        <a:bodyPr/>
        <a:lstStyle/>
        <a:p>
          <a:endParaRPr lang="en-US" sz="1690"/>
        </a:p>
      </dgm:t>
    </dgm:pt>
    <dgm:pt modelId="{A01E943E-5CB2-4D69-9508-519754A67DE3}" type="sibTrans" cxnId="{CDD2C960-242B-41EA-B723-9982C717C7D5}">
      <dgm:prSet/>
      <dgm:spPr/>
      <dgm:t>
        <a:bodyPr/>
        <a:lstStyle/>
        <a:p>
          <a:endParaRPr lang="en-US" sz="1690"/>
        </a:p>
      </dgm:t>
    </dgm:pt>
    <dgm:pt modelId="{A83DA312-05A7-471A-ACF3-B4F6AAD08E9D}">
      <dgm:prSet custT="1"/>
      <dgm:spPr/>
      <dgm:t>
        <a:bodyPr/>
        <a:lstStyle/>
        <a:p>
          <a:r>
            <a:rPr lang="en-US" sz="1690"/>
            <a:t>Know</a:t>
          </a:r>
        </a:p>
      </dgm:t>
    </dgm:pt>
    <dgm:pt modelId="{D67A1C34-660D-4D70-8690-0C1EBCD2766E}" type="parTrans" cxnId="{D95F76B5-51E1-4EEC-A138-B158CC5EC287}">
      <dgm:prSet/>
      <dgm:spPr/>
      <dgm:t>
        <a:bodyPr/>
        <a:lstStyle/>
        <a:p>
          <a:endParaRPr lang="en-US" sz="1690"/>
        </a:p>
      </dgm:t>
    </dgm:pt>
    <dgm:pt modelId="{353BE894-A79C-49AD-92B5-6A2A93431400}" type="sibTrans" cxnId="{D95F76B5-51E1-4EEC-A138-B158CC5EC287}">
      <dgm:prSet/>
      <dgm:spPr/>
      <dgm:t>
        <a:bodyPr/>
        <a:lstStyle/>
        <a:p>
          <a:endParaRPr lang="en-US" sz="1690"/>
        </a:p>
      </dgm:t>
    </dgm:pt>
    <dgm:pt modelId="{7354A18B-4FB7-47C9-BAEF-E997E296A4B7}">
      <dgm:prSet custT="1"/>
      <dgm:spPr/>
      <dgm:t>
        <a:bodyPr/>
        <a:lstStyle/>
        <a:p>
          <a:r>
            <a:rPr lang="en-US" sz="1690" dirty="0"/>
            <a:t>your connections (strength &amp; quality of relationships  </a:t>
          </a:r>
        </a:p>
      </dgm:t>
    </dgm:pt>
    <dgm:pt modelId="{6470D422-B25B-497E-8863-BBD656A8559A}" type="parTrans" cxnId="{151D37A8-857B-49F0-B489-D5A6422FBF73}">
      <dgm:prSet/>
      <dgm:spPr/>
      <dgm:t>
        <a:bodyPr/>
        <a:lstStyle/>
        <a:p>
          <a:endParaRPr lang="en-US" sz="1690"/>
        </a:p>
      </dgm:t>
    </dgm:pt>
    <dgm:pt modelId="{FBC58697-91AB-4507-B78F-4762AF67B9D0}" type="sibTrans" cxnId="{151D37A8-857B-49F0-B489-D5A6422FBF73}">
      <dgm:prSet/>
      <dgm:spPr/>
      <dgm:t>
        <a:bodyPr/>
        <a:lstStyle/>
        <a:p>
          <a:endParaRPr lang="en-US" sz="1690"/>
        </a:p>
      </dgm:t>
    </dgm:pt>
    <dgm:pt modelId="{12539A9E-F99F-402A-94E4-503147769D46}">
      <dgm:prSet custT="1"/>
      <dgm:spPr/>
      <dgm:t>
        <a:bodyPr/>
        <a:lstStyle/>
        <a:p>
          <a:r>
            <a:rPr lang="en-US" sz="1690" dirty="0"/>
            <a:t>Be</a:t>
          </a:r>
        </a:p>
      </dgm:t>
    </dgm:pt>
    <dgm:pt modelId="{0C0B0C23-C5E1-43E9-B2C8-A809DBCBD1FE}" type="parTrans" cxnId="{B586A645-E0D7-4943-BB53-66A545F7CA5E}">
      <dgm:prSet/>
      <dgm:spPr/>
      <dgm:t>
        <a:bodyPr/>
        <a:lstStyle/>
        <a:p>
          <a:endParaRPr lang="en-US" sz="1690"/>
        </a:p>
      </dgm:t>
    </dgm:pt>
    <dgm:pt modelId="{5432B106-CF36-4BDF-A010-E944F0785B54}" type="sibTrans" cxnId="{B586A645-E0D7-4943-BB53-66A545F7CA5E}">
      <dgm:prSet/>
      <dgm:spPr/>
      <dgm:t>
        <a:bodyPr/>
        <a:lstStyle/>
        <a:p>
          <a:endParaRPr lang="en-US" sz="1690"/>
        </a:p>
      </dgm:t>
    </dgm:pt>
    <dgm:pt modelId="{41EE8706-4CA5-4186-9F4E-63578233509E}">
      <dgm:prSet custT="1"/>
      <dgm:spPr/>
      <dgm:t>
        <a:bodyPr/>
        <a:lstStyle/>
        <a:p>
          <a:r>
            <a:rPr lang="en-US" sz="1690" dirty="0"/>
            <a:t>strategic &amp; deliberate in relational actions </a:t>
          </a:r>
        </a:p>
      </dgm:t>
    </dgm:pt>
    <dgm:pt modelId="{DE0B8507-FD0E-438D-9727-E8AA1DDD9A8A}" type="parTrans" cxnId="{53559BBB-3348-442A-908D-8ADB7886ADDC}">
      <dgm:prSet/>
      <dgm:spPr/>
      <dgm:t>
        <a:bodyPr/>
        <a:lstStyle/>
        <a:p>
          <a:endParaRPr lang="en-US" sz="1690"/>
        </a:p>
      </dgm:t>
    </dgm:pt>
    <dgm:pt modelId="{B051C362-C71F-4505-842E-99648FE0C18E}" type="sibTrans" cxnId="{53559BBB-3348-442A-908D-8ADB7886ADDC}">
      <dgm:prSet/>
      <dgm:spPr/>
      <dgm:t>
        <a:bodyPr/>
        <a:lstStyle/>
        <a:p>
          <a:endParaRPr lang="en-US" sz="1690"/>
        </a:p>
      </dgm:t>
    </dgm:pt>
    <dgm:pt modelId="{C5DD0920-B8CF-46E7-BE86-F9F37713939A}">
      <dgm:prSet custT="1"/>
      <dgm:spPr/>
      <dgm:t>
        <a:bodyPr/>
        <a:lstStyle/>
        <a:p>
          <a:r>
            <a:rPr lang="en-US" sz="1690" dirty="0"/>
            <a:t>Be</a:t>
          </a:r>
        </a:p>
      </dgm:t>
    </dgm:pt>
    <dgm:pt modelId="{ACF1B328-682F-4FD0-863C-6779A9E7770D}" type="parTrans" cxnId="{92773459-9670-4B47-9289-FB8EF7464909}">
      <dgm:prSet/>
      <dgm:spPr/>
      <dgm:t>
        <a:bodyPr/>
        <a:lstStyle/>
        <a:p>
          <a:endParaRPr lang="en-US" sz="1690"/>
        </a:p>
      </dgm:t>
    </dgm:pt>
    <dgm:pt modelId="{E1B65B96-E1EC-4EF3-A8E5-D1C3834F062F}" type="sibTrans" cxnId="{92773459-9670-4B47-9289-FB8EF7464909}">
      <dgm:prSet/>
      <dgm:spPr/>
      <dgm:t>
        <a:bodyPr/>
        <a:lstStyle/>
        <a:p>
          <a:endParaRPr lang="en-US" sz="1690"/>
        </a:p>
      </dgm:t>
    </dgm:pt>
    <dgm:pt modelId="{685B21B4-2F84-4B84-A8C9-5F0916649EE1}">
      <dgm:prSet custT="1"/>
      <dgm:spPr/>
      <dgm:t>
        <a:bodyPr/>
        <a:lstStyle/>
        <a:p>
          <a:r>
            <a:rPr lang="en-US" sz="1690" dirty="0"/>
            <a:t>a Value Adding Connector -  not just a connector </a:t>
          </a:r>
        </a:p>
      </dgm:t>
    </dgm:pt>
    <dgm:pt modelId="{454BB451-2E86-48C6-9558-85248023AFC5}" type="parTrans" cxnId="{594F4B49-6F2F-400E-8D28-43696989FB7A}">
      <dgm:prSet/>
      <dgm:spPr/>
      <dgm:t>
        <a:bodyPr/>
        <a:lstStyle/>
        <a:p>
          <a:endParaRPr lang="en-US" sz="1690"/>
        </a:p>
      </dgm:t>
    </dgm:pt>
    <dgm:pt modelId="{125E9BED-8C3B-49D8-B8F8-0E2C6ACA5DA7}" type="sibTrans" cxnId="{594F4B49-6F2F-400E-8D28-43696989FB7A}">
      <dgm:prSet/>
      <dgm:spPr/>
      <dgm:t>
        <a:bodyPr/>
        <a:lstStyle/>
        <a:p>
          <a:endParaRPr lang="en-US" sz="1690"/>
        </a:p>
      </dgm:t>
    </dgm:pt>
    <dgm:pt modelId="{BCB36551-0E5E-4712-8F69-AA7B8C3ADD82}" type="pres">
      <dgm:prSet presAssocID="{47016D7C-B492-4ACA-8BD5-F5B23ED430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92F6D02-5C63-4E57-9E24-B8ECFB95050B}" type="pres">
      <dgm:prSet presAssocID="{2843B0E4-BBE7-4C69-B725-5AEEF8AE8CE6}" presName="linNode" presStyleCnt="0"/>
      <dgm:spPr/>
    </dgm:pt>
    <dgm:pt modelId="{057527A6-CDCB-4D57-9557-6F8D3505575B}" type="pres">
      <dgm:prSet presAssocID="{2843B0E4-BBE7-4C69-B725-5AEEF8AE8CE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B00F0C-7FB1-45F8-99A5-9E9CFAEA2BE3}" type="pres">
      <dgm:prSet presAssocID="{2843B0E4-BBE7-4C69-B725-5AEEF8AE8CE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AC927DF-4D93-47D9-82B2-F4B038B23680}" type="pres">
      <dgm:prSet presAssocID="{1BB6E8F0-CDF9-425A-B007-D46E3056682A}" presName="sp" presStyleCnt="0"/>
      <dgm:spPr/>
    </dgm:pt>
    <dgm:pt modelId="{2126976A-D90A-4E99-9755-23DDA6227452}" type="pres">
      <dgm:prSet presAssocID="{A83DA312-05A7-471A-ACF3-B4F6AAD08E9D}" presName="linNode" presStyleCnt="0"/>
      <dgm:spPr/>
    </dgm:pt>
    <dgm:pt modelId="{9C6D2C87-8FEF-4202-827C-7850D56E377C}" type="pres">
      <dgm:prSet presAssocID="{A83DA312-05A7-471A-ACF3-B4F6AAD08E9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203D02-D929-47C4-BC85-8315551EE9FE}" type="pres">
      <dgm:prSet presAssocID="{A83DA312-05A7-471A-ACF3-B4F6AAD08E9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3CB5F7-E74E-45C0-8307-90F17A4DED3C}" type="pres">
      <dgm:prSet presAssocID="{353BE894-A79C-49AD-92B5-6A2A93431400}" presName="sp" presStyleCnt="0"/>
      <dgm:spPr/>
    </dgm:pt>
    <dgm:pt modelId="{BEC4229E-C0CB-49B1-984A-9F557384E550}" type="pres">
      <dgm:prSet presAssocID="{12539A9E-F99F-402A-94E4-503147769D46}" presName="linNode" presStyleCnt="0"/>
      <dgm:spPr/>
    </dgm:pt>
    <dgm:pt modelId="{8BAE7525-97E5-4274-B6E7-2719DBA34B6F}" type="pres">
      <dgm:prSet presAssocID="{12539A9E-F99F-402A-94E4-503147769D4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16AEE7-FD62-4DE7-8494-940A8DCA03FE}" type="pres">
      <dgm:prSet presAssocID="{12539A9E-F99F-402A-94E4-503147769D4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6133770-08CF-4B09-8353-01F44A09A2F1}" type="pres">
      <dgm:prSet presAssocID="{5432B106-CF36-4BDF-A010-E944F0785B54}" presName="sp" presStyleCnt="0"/>
      <dgm:spPr/>
    </dgm:pt>
    <dgm:pt modelId="{D1CD0FB7-B87E-4383-B7EC-18FD4CE549E9}" type="pres">
      <dgm:prSet presAssocID="{C5DD0920-B8CF-46E7-BE86-F9F37713939A}" presName="linNode" presStyleCnt="0"/>
      <dgm:spPr/>
    </dgm:pt>
    <dgm:pt modelId="{1AF833AA-6748-4A5B-A321-2B78B1D85D0D}" type="pres">
      <dgm:prSet presAssocID="{C5DD0920-B8CF-46E7-BE86-F9F37713939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75AD0AD-0C11-4711-BA6D-D49CA9614F22}" type="pres">
      <dgm:prSet presAssocID="{C5DD0920-B8CF-46E7-BE86-F9F37713939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94F4B49-6F2F-400E-8D28-43696989FB7A}" srcId="{C5DD0920-B8CF-46E7-BE86-F9F37713939A}" destId="{685B21B4-2F84-4B84-A8C9-5F0916649EE1}" srcOrd="0" destOrd="0" parTransId="{454BB451-2E86-48C6-9558-85248023AFC5}" sibTransId="{125E9BED-8C3B-49D8-B8F8-0E2C6ACA5DA7}"/>
    <dgm:cxn modelId="{700AED29-F438-4A76-9CE6-22CEA68991DC}" type="presOf" srcId="{685B21B4-2F84-4B84-A8C9-5F0916649EE1}" destId="{275AD0AD-0C11-4711-BA6D-D49CA9614F22}" srcOrd="0" destOrd="0" presId="urn:microsoft.com/office/officeart/2005/8/layout/vList5"/>
    <dgm:cxn modelId="{46985D8F-2D86-44B2-A92D-A4957C06AC4D}" type="presOf" srcId="{7F36985B-ED72-451E-9518-1551EC2A39EF}" destId="{03B00F0C-7FB1-45F8-99A5-9E9CFAEA2BE3}" srcOrd="0" destOrd="0" presId="urn:microsoft.com/office/officeart/2005/8/layout/vList5"/>
    <dgm:cxn modelId="{151D37A8-857B-49F0-B489-D5A6422FBF73}" srcId="{A83DA312-05A7-471A-ACF3-B4F6AAD08E9D}" destId="{7354A18B-4FB7-47C9-BAEF-E997E296A4B7}" srcOrd="0" destOrd="0" parTransId="{6470D422-B25B-497E-8863-BBD656A8559A}" sibTransId="{FBC58697-91AB-4507-B78F-4762AF67B9D0}"/>
    <dgm:cxn modelId="{C9CDFA86-828E-4765-91C6-61D787C6CBDA}" type="presOf" srcId="{41EE8706-4CA5-4186-9F4E-63578233509E}" destId="{2C16AEE7-FD62-4DE7-8494-940A8DCA03FE}" srcOrd="0" destOrd="0" presId="urn:microsoft.com/office/officeart/2005/8/layout/vList5"/>
    <dgm:cxn modelId="{D95F76B5-51E1-4EEC-A138-B158CC5EC287}" srcId="{47016D7C-B492-4ACA-8BD5-F5B23ED4302D}" destId="{A83DA312-05A7-471A-ACF3-B4F6AAD08E9D}" srcOrd="1" destOrd="0" parTransId="{D67A1C34-660D-4D70-8690-0C1EBCD2766E}" sibTransId="{353BE894-A79C-49AD-92B5-6A2A93431400}"/>
    <dgm:cxn modelId="{CDD2C960-242B-41EA-B723-9982C717C7D5}" srcId="{2843B0E4-BBE7-4C69-B725-5AEEF8AE8CE6}" destId="{7F36985B-ED72-451E-9518-1551EC2A39EF}" srcOrd="0" destOrd="0" parTransId="{F66630B7-CBBE-4307-A52B-F4F9CB1C6127}" sibTransId="{A01E943E-5CB2-4D69-9508-519754A67DE3}"/>
    <dgm:cxn modelId="{BADCDC4B-4D35-407E-8E76-2DB6B2F724F8}" type="presOf" srcId="{47016D7C-B492-4ACA-8BD5-F5B23ED4302D}" destId="{BCB36551-0E5E-4712-8F69-AA7B8C3ADD82}" srcOrd="0" destOrd="0" presId="urn:microsoft.com/office/officeart/2005/8/layout/vList5"/>
    <dgm:cxn modelId="{6D4EDB49-0ED7-4A19-AE63-ABF84DEA8137}" srcId="{47016D7C-B492-4ACA-8BD5-F5B23ED4302D}" destId="{2843B0E4-BBE7-4C69-B725-5AEEF8AE8CE6}" srcOrd="0" destOrd="0" parTransId="{51A21D50-050C-474D-B746-8281AE797E9C}" sibTransId="{1BB6E8F0-CDF9-425A-B007-D46E3056682A}"/>
    <dgm:cxn modelId="{92773459-9670-4B47-9289-FB8EF7464909}" srcId="{47016D7C-B492-4ACA-8BD5-F5B23ED4302D}" destId="{C5DD0920-B8CF-46E7-BE86-F9F37713939A}" srcOrd="3" destOrd="0" parTransId="{ACF1B328-682F-4FD0-863C-6779A9E7770D}" sibTransId="{E1B65B96-E1EC-4EF3-A8E5-D1C3834F062F}"/>
    <dgm:cxn modelId="{53559BBB-3348-442A-908D-8ADB7886ADDC}" srcId="{12539A9E-F99F-402A-94E4-503147769D46}" destId="{41EE8706-4CA5-4186-9F4E-63578233509E}" srcOrd="0" destOrd="0" parTransId="{DE0B8507-FD0E-438D-9727-E8AA1DDD9A8A}" sibTransId="{B051C362-C71F-4505-842E-99648FE0C18E}"/>
    <dgm:cxn modelId="{6EAE1E0D-37A1-40B4-AD4D-10547B8EBA0A}" type="presOf" srcId="{C5DD0920-B8CF-46E7-BE86-F9F37713939A}" destId="{1AF833AA-6748-4A5B-A321-2B78B1D85D0D}" srcOrd="0" destOrd="0" presId="urn:microsoft.com/office/officeart/2005/8/layout/vList5"/>
    <dgm:cxn modelId="{B586A645-E0D7-4943-BB53-66A545F7CA5E}" srcId="{47016D7C-B492-4ACA-8BD5-F5B23ED4302D}" destId="{12539A9E-F99F-402A-94E4-503147769D46}" srcOrd="2" destOrd="0" parTransId="{0C0B0C23-C5E1-43E9-B2C8-A809DBCBD1FE}" sibTransId="{5432B106-CF36-4BDF-A010-E944F0785B54}"/>
    <dgm:cxn modelId="{37A983E3-CFDE-43E5-8788-FC6BFB3AEA95}" type="presOf" srcId="{12539A9E-F99F-402A-94E4-503147769D46}" destId="{8BAE7525-97E5-4274-B6E7-2719DBA34B6F}" srcOrd="0" destOrd="0" presId="urn:microsoft.com/office/officeart/2005/8/layout/vList5"/>
    <dgm:cxn modelId="{D5DA89EA-AEAF-4291-9505-D0481E79C9E6}" type="presOf" srcId="{7354A18B-4FB7-47C9-BAEF-E997E296A4B7}" destId="{8F203D02-D929-47C4-BC85-8315551EE9FE}" srcOrd="0" destOrd="0" presId="urn:microsoft.com/office/officeart/2005/8/layout/vList5"/>
    <dgm:cxn modelId="{B5B0A6CC-5F26-479B-A338-2C323329EF35}" type="presOf" srcId="{A83DA312-05A7-471A-ACF3-B4F6AAD08E9D}" destId="{9C6D2C87-8FEF-4202-827C-7850D56E377C}" srcOrd="0" destOrd="0" presId="urn:microsoft.com/office/officeart/2005/8/layout/vList5"/>
    <dgm:cxn modelId="{53CD6A03-2C4F-4E99-9951-6FFA02AB11F3}" type="presOf" srcId="{2843B0E4-BBE7-4C69-B725-5AEEF8AE8CE6}" destId="{057527A6-CDCB-4D57-9557-6F8D3505575B}" srcOrd="0" destOrd="0" presId="urn:microsoft.com/office/officeart/2005/8/layout/vList5"/>
    <dgm:cxn modelId="{1130977B-DA59-4E03-98D1-FA20FBD42B4E}" type="presParOf" srcId="{BCB36551-0E5E-4712-8F69-AA7B8C3ADD82}" destId="{292F6D02-5C63-4E57-9E24-B8ECFB95050B}" srcOrd="0" destOrd="0" presId="urn:microsoft.com/office/officeart/2005/8/layout/vList5"/>
    <dgm:cxn modelId="{C5546B1C-C9AD-4BA3-9F9C-E52E5E70ABA9}" type="presParOf" srcId="{292F6D02-5C63-4E57-9E24-B8ECFB95050B}" destId="{057527A6-CDCB-4D57-9557-6F8D3505575B}" srcOrd="0" destOrd="0" presId="urn:microsoft.com/office/officeart/2005/8/layout/vList5"/>
    <dgm:cxn modelId="{B5993142-5628-45D1-8954-A687154FF9A2}" type="presParOf" srcId="{292F6D02-5C63-4E57-9E24-B8ECFB95050B}" destId="{03B00F0C-7FB1-45F8-99A5-9E9CFAEA2BE3}" srcOrd="1" destOrd="0" presId="urn:microsoft.com/office/officeart/2005/8/layout/vList5"/>
    <dgm:cxn modelId="{DB3128C7-2D5B-4C27-8B11-E5E99D83FA1A}" type="presParOf" srcId="{BCB36551-0E5E-4712-8F69-AA7B8C3ADD82}" destId="{CAC927DF-4D93-47D9-82B2-F4B038B23680}" srcOrd="1" destOrd="0" presId="urn:microsoft.com/office/officeart/2005/8/layout/vList5"/>
    <dgm:cxn modelId="{E04DB2DD-7864-4841-9133-CD6476CEFD40}" type="presParOf" srcId="{BCB36551-0E5E-4712-8F69-AA7B8C3ADD82}" destId="{2126976A-D90A-4E99-9755-23DDA6227452}" srcOrd="2" destOrd="0" presId="urn:microsoft.com/office/officeart/2005/8/layout/vList5"/>
    <dgm:cxn modelId="{A8CA09B6-F02E-4B0C-8B9E-99584E9FCEB7}" type="presParOf" srcId="{2126976A-D90A-4E99-9755-23DDA6227452}" destId="{9C6D2C87-8FEF-4202-827C-7850D56E377C}" srcOrd="0" destOrd="0" presId="urn:microsoft.com/office/officeart/2005/8/layout/vList5"/>
    <dgm:cxn modelId="{B3E029A3-7487-4D59-86C9-E8C79AC3DA00}" type="presParOf" srcId="{2126976A-D90A-4E99-9755-23DDA6227452}" destId="{8F203D02-D929-47C4-BC85-8315551EE9FE}" srcOrd="1" destOrd="0" presId="urn:microsoft.com/office/officeart/2005/8/layout/vList5"/>
    <dgm:cxn modelId="{38AA6563-EEFF-4181-8C8C-BC9160649D6F}" type="presParOf" srcId="{BCB36551-0E5E-4712-8F69-AA7B8C3ADD82}" destId="{AB3CB5F7-E74E-45C0-8307-90F17A4DED3C}" srcOrd="3" destOrd="0" presId="urn:microsoft.com/office/officeart/2005/8/layout/vList5"/>
    <dgm:cxn modelId="{66B45D67-8D95-4445-99BB-451D9981C472}" type="presParOf" srcId="{BCB36551-0E5E-4712-8F69-AA7B8C3ADD82}" destId="{BEC4229E-C0CB-49B1-984A-9F557384E550}" srcOrd="4" destOrd="0" presId="urn:microsoft.com/office/officeart/2005/8/layout/vList5"/>
    <dgm:cxn modelId="{CCE81C26-797B-4C0D-BE39-9E03F3E11219}" type="presParOf" srcId="{BEC4229E-C0CB-49B1-984A-9F557384E550}" destId="{8BAE7525-97E5-4274-B6E7-2719DBA34B6F}" srcOrd="0" destOrd="0" presId="urn:microsoft.com/office/officeart/2005/8/layout/vList5"/>
    <dgm:cxn modelId="{C1254126-097A-445C-8FB2-41B141DC4633}" type="presParOf" srcId="{BEC4229E-C0CB-49B1-984A-9F557384E550}" destId="{2C16AEE7-FD62-4DE7-8494-940A8DCA03FE}" srcOrd="1" destOrd="0" presId="urn:microsoft.com/office/officeart/2005/8/layout/vList5"/>
    <dgm:cxn modelId="{E899198A-9848-45C5-A3CF-89E86896C934}" type="presParOf" srcId="{BCB36551-0E5E-4712-8F69-AA7B8C3ADD82}" destId="{76133770-08CF-4B09-8353-01F44A09A2F1}" srcOrd="5" destOrd="0" presId="urn:microsoft.com/office/officeart/2005/8/layout/vList5"/>
    <dgm:cxn modelId="{B0ADC0AA-C21C-4F3E-AC3D-7E3167B2F95C}" type="presParOf" srcId="{BCB36551-0E5E-4712-8F69-AA7B8C3ADD82}" destId="{D1CD0FB7-B87E-4383-B7EC-18FD4CE549E9}" srcOrd="6" destOrd="0" presId="urn:microsoft.com/office/officeart/2005/8/layout/vList5"/>
    <dgm:cxn modelId="{3665C800-5F1F-44E7-BDF7-E6D4F5C2A57C}" type="presParOf" srcId="{D1CD0FB7-B87E-4383-B7EC-18FD4CE549E9}" destId="{1AF833AA-6748-4A5B-A321-2B78B1D85D0D}" srcOrd="0" destOrd="0" presId="urn:microsoft.com/office/officeart/2005/8/layout/vList5"/>
    <dgm:cxn modelId="{9C9F3DE2-1CD4-4E60-ABAE-6BBFD4E5BBA3}" type="presParOf" srcId="{D1CD0FB7-B87E-4383-B7EC-18FD4CE549E9}" destId="{275AD0AD-0C11-4711-BA6D-D49CA9614F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8A65B-8B1A-4EA2-8FE6-27D7B6162AD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945EA3D-B689-4AF5-BB18-4F69021C3506}">
      <dgm:prSet phldrT="[Text]" custT="1"/>
      <dgm:spPr/>
      <dgm:t>
        <a:bodyPr/>
        <a:lstStyle/>
        <a:p>
          <a:r>
            <a:rPr lang="en-AU" sz="1690" b="1" dirty="0"/>
            <a:t>Social Infrastructure </a:t>
          </a:r>
        </a:p>
      </dgm:t>
    </dgm:pt>
    <dgm:pt modelId="{14E71E27-0A84-407C-A209-DD672D2DA407}" type="parTrans" cxnId="{79EFD07C-8819-4FE8-8F9E-75701613574F}">
      <dgm:prSet/>
      <dgm:spPr/>
      <dgm:t>
        <a:bodyPr/>
        <a:lstStyle/>
        <a:p>
          <a:endParaRPr lang="en-AU" sz="1690"/>
        </a:p>
      </dgm:t>
    </dgm:pt>
    <dgm:pt modelId="{AE920F7D-F27F-4236-A638-E36513B1971E}" type="sibTrans" cxnId="{79EFD07C-8819-4FE8-8F9E-75701613574F}">
      <dgm:prSet/>
      <dgm:spPr/>
      <dgm:t>
        <a:bodyPr/>
        <a:lstStyle/>
        <a:p>
          <a:endParaRPr lang="en-AU" sz="1690"/>
        </a:p>
      </dgm:t>
    </dgm:pt>
    <dgm:pt modelId="{96CC4994-EA68-4C78-A8D0-31F9F4EF0A46}">
      <dgm:prSet phldrT="[Text]" custT="1"/>
      <dgm:spPr/>
      <dgm:t>
        <a:bodyPr/>
        <a:lstStyle/>
        <a:p>
          <a:r>
            <a:rPr lang="en-AU" sz="1690" b="1" dirty="0"/>
            <a:t>Network Infrastructure </a:t>
          </a:r>
        </a:p>
      </dgm:t>
    </dgm:pt>
    <dgm:pt modelId="{9E00AFEA-97A5-4AA3-962E-306D8CA60541}" type="parTrans" cxnId="{EF06576A-44E2-44E5-8368-D184D5B41085}">
      <dgm:prSet/>
      <dgm:spPr/>
      <dgm:t>
        <a:bodyPr/>
        <a:lstStyle/>
        <a:p>
          <a:endParaRPr lang="en-AU" sz="1690"/>
        </a:p>
      </dgm:t>
    </dgm:pt>
    <dgm:pt modelId="{28E270A3-A189-40ED-B6D4-B591F60F130E}" type="sibTrans" cxnId="{EF06576A-44E2-44E5-8368-D184D5B41085}">
      <dgm:prSet/>
      <dgm:spPr/>
      <dgm:t>
        <a:bodyPr/>
        <a:lstStyle/>
        <a:p>
          <a:endParaRPr lang="en-AU" sz="1690"/>
        </a:p>
      </dgm:t>
    </dgm:pt>
    <dgm:pt modelId="{48558601-B9E0-4656-94C5-C9F974C281A6}">
      <dgm:prSet phldrT="[Text]" custT="1"/>
      <dgm:spPr/>
      <dgm:t>
        <a:bodyPr/>
        <a:lstStyle/>
        <a:p>
          <a:r>
            <a:rPr lang="en-AU" sz="1690" b="1" dirty="0"/>
            <a:t>Institutional Infrastructure  </a:t>
          </a:r>
        </a:p>
      </dgm:t>
    </dgm:pt>
    <dgm:pt modelId="{6918D776-0685-4202-9D46-5C889A1DDF30}" type="parTrans" cxnId="{A3D45250-DFD5-4652-88C1-88F33C01A632}">
      <dgm:prSet/>
      <dgm:spPr/>
      <dgm:t>
        <a:bodyPr/>
        <a:lstStyle/>
        <a:p>
          <a:endParaRPr lang="en-AU" sz="1690"/>
        </a:p>
      </dgm:t>
    </dgm:pt>
    <dgm:pt modelId="{D87353FE-FB70-4325-9108-5B1A956ADE1B}" type="sibTrans" cxnId="{A3D45250-DFD5-4652-88C1-88F33C01A632}">
      <dgm:prSet/>
      <dgm:spPr/>
      <dgm:t>
        <a:bodyPr/>
        <a:lstStyle/>
        <a:p>
          <a:endParaRPr lang="en-AU" sz="1690"/>
        </a:p>
      </dgm:t>
    </dgm:pt>
    <dgm:pt modelId="{BBE4A256-F7A5-43BF-B7D5-63C2E71E6269}" type="pres">
      <dgm:prSet presAssocID="{9E18A65B-8B1A-4EA2-8FE6-27D7B6162AD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0FE132C-7D55-4385-8422-7D349472BBEC}" type="pres">
      <dgm:prSet presAssocID="{4945EA3D-B689-4AF5-BB18-4F69021C3506}" presName="circ1" presStyleLbl="vennNode1" presStyleIdx="0" presStyleCnt="3" custScaleX="93499" custScaleY="101577" custLinFactNeighborX="-1029" custLinFactNeighborY="-3582"/>
      <dgm:spPr/>
      <dgm:t>
        <a:bodyPr/>
        <a:lstStyle/>
        <a:p>
          <a:endParaRPr lang="en-AU"/>
        </a:p>
      </dgm:t>
    </dgm:pt>
    <dgm:pt modelId="{DCB15B63-1EAB-49A7-831E-3F34D0ACB8BC}" type="pres">
      <dgm:prSet presAssocID="{4945EA3D-B689-4AF5-BB18-4F69021C35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79592CD-38BF-49E2-AC6A-8EDEC9D04F33}" type="pres">
      <dgm:prSet presAssocID="{96CC4994-EA68-4C78-A8D0-31F9F4EF0A46}" presName="circ2" presStyleLbl="vennNode1" presStyleIdx="1" presStyleCnt="3" custLinFactNeighborX="-950" custLinFactNeighborY="-2822"/>
      <dgm:spPr/>
      <dgm:t>
        <a:bodyPr/>
        <a:lstStyle/>
        <a:p>
          <a:endParaRPr lang="en-AU"/>
        </a:p>
      </dgm:t>
    </dgm:pt>
    <dgm:pt modelId="{240D9570-7B75-420B-B7B4-E8F0E7E18406}" type="pres">
      <dgm:prSet presAssocID="{96CC4994-EA68-4C78-A8D0-31F9F4EF0A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8B3BB85-C6F9-48C5-AF60-96E5128BC412}" type="pres">
      <dgm:prSet presAssocID="{48558601-B9E0-4656-94C5-C9F974C281A6}" presName="circ3" presStyleLbl="vennNode1" presStyleIdx="2" presStyleCnt="3"/>
      <dgm:spPr/>
      <dgm:t>
        <a:bodyPr/>
        <a:lstStyle/>
        <a:p>
          <a:endParaRPr lang="en-AU"/>
        </a:p>
      </dgm:t>
    </dgm:pt>
    <dgm:pt modelId="{86E4BD14-1E83-4BBD-9FDA-68721C6E3A20}" type="pres">
      <dgm:prSet presAssocID="{48558601-B9E0-4656-94C5-C9F974C281A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D76F009-B51D-43CC-8066-F8C2A63739F5}" type="presOf" srcId="{48558601-B9E0-4656-94C5-C9F974C281A6}" destId="{86E4BD14-1E83-4BBD-9FDA-68721C6E3A20}" srcOrd="1" destOrd="0" presId="urn:microsoft.com/office/officeart/2005/8/layout/venn1"/>
    <dgm:cxn modelId="{DBC307CF-36D4-48A2-86C5-41A10E05C6D6}" type="presOf" srcId="{96CC4994-EA68-4C78-A8D0-31F9F4EF0A46}" destId="{240D9570-7B75-420B-B7B4-E8F0E7E18406}" srcOrd="1" destOrd="0" presId="urn:microsoft.com/office/officeart/2005/8/layout/venn1"/>
    <dgm:cxn modelId="{EA819E4F-2E31-4F47-BF0A-749E51E5C954}" type="presOf" srcId="{4945EA3D-B689-4AF5-BB18-4F69021C3506}" destId="{50FE132C-7D55-4385-8422-7D349472BBEC}" srcOrd="0" destOrd="0" presId="urn:microsoft.com/office/officeart/2005/8/layout/venn1"/>
    <dgm:cxn modelId="{FD1B39D1-8D5A-4163-B294-C2D9C0A99393}" type="presOf" srcId="{9E18A65B-8B1A-4EA2-8FE6-27D7B6162AD4}" destId="{BBE4A256-F7A5-43BF-B7D5-63C2E71E6269}" srcOrd="0" destOrd="0" presId="urn:microsoft.com/office/officeart/2005/8/layout/venn1"/>
    <dgm:cxn modelId="{68106A74-D968-4521-BFBE-FE1262436A6D}" type="presOf" srcId="{48558601-B9E0-4656-94C5-C9F974C281A6}" destId="{A8B3BB85-C6F9-48C5-AF60-96E5128BC412}" srcOrd="0" destOrd="0" presId="urn:microsoft.com/office/officeart/2005/8/layout/venn1"/>
    <dgm:cxn modelId="{489188CE-C12A-43FD-9102-3DFAA0BB3C04}" type="presOf" srcId="{4945EA3D-B689-4AF5-BB18-4F69021C3506}" destId="{DCB15B63-1EAB-49A7-831E-3F34D0ACB8BC}" srcOrd="1" destOrd="0" presId="urn:microsoft.com/office/officeart/2005/8/layout/venn1"/>
    <dgm:cxn modelId="{EF06576A-44E2-44E5-8368-D184D5B41085}" srcId="{9E18A65B-8B1A-4EA2-8FE6-27D7B6162AD4}" destId="{96CC4994-EA68-4C78-A8D0-31F9F4EF0A46}" srcOrd="1" destOrd="0" parTransId="{9E00AFEA-97A5-4AA3-962E-306D8CA60541}" sibTransId="{28E270A3-A189-40ED-B6D4-B591F60F130E}"/>
    <dgm:cxn modelId="{A3D45250-DFD5-4652-88C1-88F33C01A632}" srcId="{9E18A65B-8B1A-4EA2-8FE6-27D7B6162AD4}" destId="{48558601-B9E0-4656-94C5-C9F974C281A6}" srcOrd="2" destOrd="0" parTransId="{6918D776-0685-4202-9D46-5C889A1DDF30}" sibTransId="{D87353FE-FB70-4325-9108-5B1A956ADE1B}"/>
    <dgm:cxn modelId="{79EFD07C-8819-4FE8-8F9E-75701613574F}" srcId="{9E18A65B-8B1A-4EA2-8FE6-27D7B6162AD4}" destId="{4945EA3D-B689-4AF5-BB18-4F69021C3506}" srcOrd="0" destOrd="0" parTransId="{14E71E27-0A84-407C-A209-DD672D2DA407}" sibTransId="{AE920F7D-F27F-4236-A638-E36513B1971E}"/>
    <dgm:cxn modelId="{9CD5CB15-BF5F-4DF4-A6D5-874706A31AAC}" type="presOf" srcId="{96CC4994-EA68-4C78-A8D0-31F9F4EF0A46}" destId="{C79592CD-38BF-49E2-AC6A-8EDEC9D04F33}" srcOrd="0" destOrd="0" presId="urn:microsoft.com/office/officeart/2005/8/layout/venn1"/>
    <dgm:cxn modelId="{CA071629-0E0B-4367-B7A0-712E0C029500}" type="presParOf" srcId="{BBE4A256-F7A5-43BF-B7D5-63C2E71E6269}" destId="{50FE132C-7D55-4385-8422-7D349472BBEC}" srcOrd="0" destOrd="0" presId="urn:microsoft.com/office/officeart/2005/8/layout/venn1"/>
    <dgm:cxn modelId="{7203B0D9-DEC0-45F9-927E-159FAE8FCE13}" type="presParOf" srcId="{BBE4A256-F7A5-43BF-B7D5-63C2E71E6269}" destId="{DCB15B63-1EAB-49A7-831E-3F34D0ACB8BC}" srcOrd="1" destOrd="0" presId="urn:microsoft.com/office/officeart/2005/8/layout/venn1"/>
    <dgm:cxn modelId="{D632F360-1538-4FAA-B23C-79EF577BD40A}" type="presParOf" srcId="{BBE4A256-F7A5-43BF-B7D5-63C2E71E6269}" destId="{C79592CD-38BF-49E2-AC6A-8EDEC9D04F33}" srcOrd="2" destOrd="0" presId="urn:microsoft.com/office/officeart/2005/8/layout/venn1"/>
    <dgm:cxn modelId="{14F6EE41-0321-4F7C-9C63-1B359805AF0F}" type="presParOf" srcId="{BBE4A256-F7A5-43BF-B7D5-63C2E71E6269}" destId="{240D9570-7B75-420B-B7B4-E8F0E7E18406}" srcOrd="3" destOrd="0" presId="urn:microsoft.com/office/officeart/2005/8/layout/venn1"/>
    <dgm:cxn modelId="{5DA8180B-6795-4C29-9892-22C548B590A4}" type="presParOf" srcId="{BBE4A256-F7A5-43BF-B7D5-63C2E71E6269}" destId="{A8B3BB85-C6F9-48C5-AF60-96E5128BC412}" srcOrd="4" destOrd="0" presId="urn:microsoft.com/office/officeart/2005/8/layout/venn1"/>
    <dgm:cxn modelId="{791CD734-648A-4020-9630-03D133E2D643}" type="presParOf" srcId="{BBE4A256-F7A5-43BF-B7D5-63C2E71E6269}" destId="{86E4BD14-1E83-4BBD-9FDA-68721C6E3A2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00F0C-7FB1-45F8-99A5-9E9CFAEA2BE3}">
      <dsp:nvSpPr>
        <dsp:cNvPr id="0" name=""/>
        <dsp:cNvSpPr/>
      </dsp:nvSpPr>
      <dsp:spPr>
        <a:xfrm rot="5400000">
          <a:off x="6731505" y="-2838935"/>
          <a:ext cx="838204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1204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90" kern="1200" dirty="0"/>
            <a:t>your options (range of relationships available) </a:t>
          </a:r>
        </a:p>
      </dsp:txBody>
      <dsp:txXfrm rot="-5400000">
        <a:off x="3785615" y="147873"/>
        <a:ext cx="6689066" cy="756368"/>
      </dsp:txXfrm>
    </dsp:sp>
    <dsp:sp modelId="{057527A6-CDCB-4D57-9557-6F8D3505575B}">
      <dsp:nvSpPr>
        <dsp:cNvPr id="0" name=""/>
        <dsp:cNvSpPr/>
      </dsp:nvSpPr>
      <dsp:spPr>
        <a:xfrm>
          <a:off x="0" y="2178"/>
          <a:ext cx="3785616" cy="1047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120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90" kern="1200"/>
            <a:t>Know</a:t>
          </a:r>
        </a:p>
      </dsp:txBody>
      <dsp:txXfrm>
        <a:off x="51147" y="53325"/>
        <a:ext cx="3683322" cy="945461"/>
      </dsp:txXfrm>
    </dsp:sp>
    <dsp:sp modelId="{8F203D02-D929-47C4-BC85-8315551EE9FE}">
      <dsp:nvSpPr>
        <dsp:cNvPr id="0" name=""/>
        <dsp:cNvSpPr/>
      </dsp:nvSpPr>
      <dsp:spPr>
        <a:xfrm rot="5400000">
          <a:off x="6731505" y="-1738791"/>
          <a:ext cx="838204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1204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90" kern="1200" dirty="0"/>
            <a:t>your connections (strength &amp; quality of relationships  </a:t>
          </a:r>
        </a:p>
      </dsp:txBody>
      <dsp:txXfrm rot="-5400000">
        <a:off x="3785615" y="1248017"/>
        <a:ext cx="6689066" cy="756368"/>
      </dsp:txXfrm>
    </dsp:sp>
    <dsp:sp modelId="{9C6D2C87-8FEF-4202-827C-7850D56E377C}">
      <dsp:nvSpPr>
        <dsp:cNvPr id="0" name=""/>
        <dsp:cNvSpPr/>
      </dsp:nvSpPr>
      <dsp:spPr>
        <a:xfrm>
          <a:off x="0" y="1102322"/>
          <a:ext cx="3785616" cy="10477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120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90" kern="1200"/>
            <a:t>Know</a:t>
          </a:r>
        </a:p>
      </dsp:txBody>
      <dsp:txXfrm>
        <a:off x="51147" y="1153469"/>
        <a:ext cx="3683322" cy="945461"/>
      </dsp:txXfrm>
    </dsp:sp>
    <dsp:sp modelId="{2C16AEE7-FD62-4DE7-8494-940A8DCA03FE}">
      <dsp:nvSpPr>
        <dsp:cNvPr id="0" name=""/>
        <dsp:cNvSpPr/>
      </dsp:nvSpPr>
      <dsp:spPr>
        <a:xfrm rot="5400000">
          <a:off x="6731505" y="-638648"/>
          <a:ext cx="838204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1204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90" kern="1200" dirty="0"/>
            <a:t>strategic &amp; deliberate in relational actions </a:t>
          </a:r>
        </a:p>
      </dsp:txBody>
      <dsp:txXfrm rot="-5400000">
        <a:off x="3785615" y="2348160"/>
        <a:ext cx="6689066" cy="756368"/>
      </dsp:txXfrm>
    </dsp:sp>
    <dsp:sp modelId="{8BAE7525-97E5-4274-B6E7-2719DBA34B6F}">
      <dsp:nvSpPr>
        <dsp:cNvPr id="0" name=""/>
        <dsp:cNvSpPr/>
      </dsp:nvSpPr>
      <dsp:spPr>
        <a:xfrm>
          <a:off x="0" y="2202465"/>
          <a:ext cx="3785616" cy="10477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120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90" kern="1200" dirty="0"/>
            <a:t>Be</a:t>
          </a:r>
        </a:p>
      </dsp:txBody>
      <dsp:txXfrm>
        <a:off x="51147" y="2253612"/>
        <a:ext cx="3683322" cy="945461"/>
      </dsp:txXfrm>
    </dsp:sp>
    <dsp:sp modelId="{275AD0AD-0C11-4711-BA6D-D49CA9614F22}">
      <dsp:nvSpPr>
        <dsp:cNvPr id="0" name=""/>
        <dsp:cNvSpPr/>
      </dsp:nvSpPr>
      <dsp:spPr>
        <a:xfrm rot="5400000">
          <a:off x="6731505" y="461495"/>
          <a:ext cx="838204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1204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90" kern="1200" dirty="0"/>
            <a:t>a Value Adding Connector -  not just a connector </a:t>
          </a:r>
        </a:p>
      </dsp:txBody>
      <dsp:txXfrm rot="-5400000">
        <a:off x="3785615" y="3448303"/>
        <a:ext cx="6689066" cy="756368"/>
      </dsp:txXfrm>
    </dsp:sp>
    <dsp:sp modelId="{1AF833AA-6748-4A5B-A321-2B78B1D85D0D}">
      <dsp:nvSpPr>
        <dsp:cNvPr id="0" name=""/>
        <dsp:cNvSpPr/>
      </dsp:nvSpPr>
      <dsp:spPr>
        <a:xfrm>
          <a:off x="0" y="3302609"/>
          <a:ext cx="3785616" cy="10477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120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90" kern="1200" dirty="0"/>
            <a:t>Be</a:t>
          </a:r>
        </a:p>
      </dsp:txBody>
      <dsp:txXfrm>
        <a:off x="51147" y="3353756"/>
        <a:ext cx="3683322" cy="945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E132C-7D55-4385-8422-7D349472BBEC}">
      <dsp:nvSpPr>
        <dsp:cNvPr id="0" name=""/>
        <dsp:cNvSpPr/>
      </dsp:nvSpPr>
      <dsp:spPr>
        <a:xfrm>
          <a:off x="4068097" y="0"/>
          <a:ext cx="3847296" cy="4179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120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90" b="1" kern="1200" dirty="0"/>
            <a:t>Social Infrastructure </a:t>
          </a:r>
        </a:p>
      </dsp:txBody>
      <dsp:txXfrm>
        <a:off x="4581070" y="731445"/>
        <a:ext cx="2821351" cy="1880860"/>
      </dsp:txXfrm>
    </dsp:sp>
    <dsp:sp modelId="{C79592CD-38BF-49E2-AC6A-8EDEC9D04F33}">
      <dsp:nvSpPr>
        <dsp:cNvPr id="0" name=""/>
        <dsp:cNvSpPr/>
      </dsp:nvSpPr>
      <dsp:spPr>
        <a:xfrm>
          <a:off x="5422353" y="2557577"/>
          <a:ext cx="4114800" cy="4114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120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90" b="1" kern="1200" dirty="0"/>
            <a:t>Network Infrastructure </a:t>
          </a:r>
        </a:p>
      </dsp:txBody>
      <dsp:txXfrm>
        <a:off x="6680796" y="3620567"/>
        <a:ext cx="2468880" cy="2263140"/>
      </dsp:txXfrm>
    </dsp:sp>
    <dsp:sp modelId="{A8B3BB85-C6F9-48C5-AF60-96E5128BC412}">
      <dsp:nvSpPr>
        <dsp:cNvPr id="0" name=""/>
        <dsp:cNvSpPr/>
      </dsp:nvSpPr>
      <dsp:spPr>
        <a:xfrm>
          <a:off x="2491930" y="2673697"/>
          <a:ext cx="4114800" cy="4114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1204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90" b="1" kern="1200" dirty="0"/>
            <a:t>Institutional Infrastructure  </a:t>
          </a:r>
        </a:p>
      </dsp:txBody>
      <dsp:txXfrm>
        <a:off x="2879407" y="3736687"/>
        <a:ext cx="2468880" cy="2263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B18E75C-A5D3-4F13-9EFF-CCA701760DD1}" type="datetimeFigureOut">
              <a:rPr lang="en-AU" smtClean="0"/>
              <a:t>3/03/2020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6219E0-51B2-4FC0-B4B9-1668B947E1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79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6CBE-9650-456F-9B0E-8610A3FEF47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43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001" indent="-30192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7694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771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849" indent="-2415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67A874-A293-45B0-B942-D7D0E26F2831}" type="slidenum">
              <a:rPr lang="en-AU" altLang="en-US"/>
              <a:pPr eaLnBrk="1" hangingPunct="1">
                <a:spcBef>
                  <a:spcPct val="0"/>
                </a:spcBef>
              </a:pPr>
              <a:t>13</a:t>
            </a:fld>
            <a:endParaRPr lang="en-AU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7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4D9A5-66DE-4E3D-AA3D-BCFC9594F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231DB7-EA74-4BAA-8A8A-A2581BA2A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C6895-6DE8-4E7F-BB9D-9FFCE641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683C-2D18-47A8-AFA5-4512936B7A7D}" type="datetime1">
              <a:rPr lang="en-AU" smtClean="0"/>
              <a:t>3/03/2020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22ECB5-6CB4-4A9D-92E5-61048A73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55988-D61D-4200-8FAA-FF4A611E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32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ED8A3-EB45-4ACA-9D24-9B7B697B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85A1DC-6C72-4B9D-B432-55A5D784B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CF223-E6E2-41F0-9790-0643AA31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D8B-726D-4747-89F3-2B79A7E5D1B4}" type="datetime1">
              <a:rPr lang="en-AU" smtClean="0"/>
              <a:t>3/03/2020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DCDED-1C97-4F8D-933F-5678ACC9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21E1FA-3379-4850-B62A-350018E7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83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4183C6-8950-4415-A22A-15946A408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71F5D-7D79-4EE6-B7C1-9FC01EC7C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C640DF-9A2D-4705-ADB7-2FCD3BB2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A4F7-C2B7-488E-82A6-0921258DD2D3}" type="datetime1">
              <a:rPr lang="en-AU" smtClean="0"/>
              <a:t>3/03/2020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BFC070-D98B-4C0D-8E6A-A37CD22B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04BC72-24BA-44B9-8C5D-021DCF6B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7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F22FC-B400-430B-9992-790D8D1A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663106-E802-430A-B3F6-C498EEF6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B40210-D7C8-4994-A168-9CC026F4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C79-E343-4463-8001-02947B12F851}" type="datetime1">
              <a:rPr lang="en-AU" smtClean="0"/>
              <a:t>3/03/2020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0D6F00-2A2D-4D49-8B72-5188925B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039A42-A722-4981-B506-FDAA2803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2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EB210-5AAA-4B5A-BD43-1352BB20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6B0DED-C144-4CA1-BD1E-114645901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1C9CCE-AA99-40E9-9A55-CE20A36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1EC7-B4B2-41FB-9092-4269429DDD33}" type="datetime1">
              <a:rPr lang="en-AU" smtClean="0"/>
              <a:t>3/03/2020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83A36-8603-470A-9778-57C57650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BBCCEB-2B11-4A44-BE00-E78E0BCF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97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F3126-6CCD-4D91-9073-64D702FE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557BF-0BEB-485F-881B-20D91FCBA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9CC01A-EA97-45D0-9913-08616A4F1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BE4405-BA38-4637-B9DD-67CE68B9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DD3A-F678-41EB-9900-6F1BA18B6EA4}" type="datetime1">
              <a:rPr lang="en-AU" smtClean="0"/>
              <a:t>3/03/2020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BDD269-5DA3-4036-8C88-3710475E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D9EA5F-1857-44DB-B06E-06EF8956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68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48E89F-3134-402D-9FC8-5F177602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82911D-2588-40D4-A979-CFD2FBE03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D5603D-27A6-40E2-98F9-ED8C9EB56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0C19D7-74B0-45F9-A17B-6A72D7723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04683A-A035-4D41-A2A0-DE524CB2D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3AE8D0-F0B4-422B-8CB6-AF2681FF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580C-EB05-4C16-AB44-3D0F144517BC}" type="datetime1">
              <a:rPr lang="en-AU" smtClean="0"/>
              <a:t>3/03/2020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0C2116-91A6-4B01-81F8-893C6C2A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838F21-0A34-4A9D-9087-F853E5C4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71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72587-C4C6-4757-AEA1-0DA1A855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1AE3AF-E55D-4E22-8CB0-BED157F7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4935-0F3F-4902-8C48-FE6D212976BE}" type="datetime1">
              <a:rPr lang="en-AU" smtClean="0"/>
              <a:t>3/03/2020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88B164-C322-4E54-AFCF-92870A8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270B52-DD9D-45F5-A833-25299F72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15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0EB36F-D955-4AD4-87A6-10F4A55F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B4DD-AFA2-43C6-958E-082DE2805096}" type="datetime1">
              <a:rPr lang="en-AU" smtClean="0"/>
              <a:t>3/03/2020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2F3A9F-2F8A-441F-B15F-34803D38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61E422-F344-4D75-9841-5D0C6FAF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74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A40B8-85FA-45D2-90D6-E3607AB2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EA75FF-CDD0-4146-9317-86C1AF31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0D38AE-4546-49B1-93F3-1E38DCE3D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96F7F1-8358-47C8-ABA9-BCB53B39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75B7-043E-4FE3-B148-73FB191556E1}" type="datetime1">
              <a:rPr lang="en-AU" smtClean="0"/>
              <a:t>3/03/2020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A27EFB-7D80-4D4A-BCC8-C59747B0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C9586-732F-4CDB-8A1C-20FEE932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19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FC0E4-1432-4FFC-97BC-10C8B877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94B1A8F-4DD6-495F-A0CA-B11F53AD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58BC78-A536-409C-B64F-A998AC036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D3D998-35C4-43B1-ABF7-0ED50E4D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7008-C05E-4319-87E3-7A36E83A22F7}" type="datetime1">
              <a:rPr lang="en-AU" smtClean="0"/>
              <a:t>3/03/2020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519CE1-98F0-42C1-AD2F-BD4F254C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F91B3B-7667-4BDC-8512-02B99760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5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50AA40-7416-4696-82B7-2CD908F6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E1BF1D-FF98-46C9-874E-57F5578AE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2870F3-1709-4F03-BA81-84EF2F2EF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FDE6-71DF-4BC2-986A-9BE9D71F5545}" type="datetime1">
              <a:rPr lang="en-AU" smtClean="0"/>
              <a:t>3/03/2020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C3CFF3-89A4-4773-B127-0E19A48AD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17B49E-84AC-4D03-947C-21D077984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33A-C5B4-47EB-A799-11744314B2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92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46F1F2C8-798B-4CCE-A851-94AFAF350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1E2C81-0A60-44E2-9AAA-AAF7F65BE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NZ" sz="3800" dirty="0"/>
              <a:t>Building Social Infrastructure: Sectoral Opportunities in the next decade</a:t>
            </a:r>
            <a:endParaRPr lang="en-AU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C85997-2BB8-4B8C-B0BF-070E1F9C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en-NZ"/>
              <a:t>Key relationship planks?</a:t>
            </a:r>
          </a:p>
          <a:p>
            <a:pPr algn="l"/>
            <a:r>
              <a:rPr lang="en-NZ"/>
              <a:t>Robyn Keast PhD, MA</a:t>
            </a:r>
            <a:endParaRPr lang="en-AU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Block Arc 36">
            <a:extLst>
              <a:ext uri="{FF2B5EF4-FFF2-40B4-BE49-F238E27FC236}">
                <a16:creationId xmlns:a16="http://schemas.microsoft.com/office/drawing/2014/main" xmlns="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xmlns="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1709F1D5-B0F1-4714-A239-E5B61C161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228FB460-D3FF-4440-A020-05982A09E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B24CA-5C40-4DDD-84D3-742ABD4F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Relationships with funders 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DEE35-E659-410C-B0E5-96221153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AU" sz="1500"/>
              <a:t>Old &amp; new sources &amp; relationships (government, business)</a:t>
            </a:r>
          </a:p>
          <a:p>
            <a:pPr lvl="1"/>
            <a:r>
              <a:rPr lang="en-AU" sz="1500"/>
              <a:t>Each with different ideology, functions, expectations and relational approaches </a:t>
            </a:r>
          </a:p>
          <a:p>
            <a:r>
              <a:rPr lang="en-AU" sz="1500"/>
              <a:t>Effective ‘togethering’ relationships requires understanding the motivations, objectives, aspirations, restrictions and tactics of ‘partners’</a:t>
            </a:r>
          </a:p>
          <a:p>
            <a:r>
              <a:rPr lang="en-AU" sz="1500"/>
              <a:t>There is no quick fix or ideal partnership </a:t>
            </a:r>
          </a:p>
          <a:p>
            <a:r>
              <a:rPr lang="en-AU" sz="1500"/>
              <a:t>Requires constant work - dialogue, monitoring/review &amp; adjustments to remain viable &amp; relevant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253630-87F1-4A0E-841A-5DB96236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43069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AF4993-8054-42FF-86BB-6922035A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2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C8E8D7D-4644-450E-8241-93364830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8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2100" b="1" dirty="0"/>
              <a:t>Connecting: Top Points </a:t>
            </a:r>
            <a:r>
              <a:rPr lang="en-AU" sz="2100" dirty="0"/>
              <a:t/>
            </a:r>
            <a:br>
              <a:rPr lang="en-AU" sz="2100" dirty="0"/>
            </a:br>
            <a:r>
              <a:rPr lang="en-AU" sz="2100" dirty="0"/>
              <a:t>  </a:t>
            </a:r>
            <a:br>
              <a:rPr lang="en-AU" sz="2100" dirty="0"/>
            </a:br>
            <a:r>
              <a:rPr lang="en-AU" sz="2100" dirty="0"/>
              <a:t/>
            </a:r>
            <a:br>
              <a:rPr lang="en-AU" sz="2100" dirty="0"/>
            </a:br>
            <a:endParaRPr lang="en-AU" sz="2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0F47199-4BA7-4321-AD8B-750D19B9D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C357FE-BA91-4E55-B359-D70AF7B7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Keast,  SACOSS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E09DC4-342E-44BC-ABD6-3E7247B6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2463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97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8703359-A62C-419B-8DAF-140A9A4D4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490772"/>
              </p:ext>
            </p:extLst>
          </p:nvPr>
        </p:nvGraphicFramePr>
        <p:xfrm>
          <a:off x="123826" y="0"/>
          <a:ext cx="1206817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7F5468-A8B0-4C97-A774-4524405DE0B5}"/>
              </a:ext>
            </a:extLst>
          </p:cNvPr>
          <p:cNvSpPr txBox="1"/>
          <p:nvPr/>
        </p:nvSpPr>
        <p:spPr>
          <a:xfrm>
            <a:off x="8629651" y="219076"/>
            <a:ext cx="3057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600" dirty="0"/>
              <a:t>Social Infrastructure, based on personal relationships and interpersonal interactions that build the robust connections and core competencies necessary for ongoing collaboration.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D0B8D8-4A4C-4EFA-AEE7-A48230D975D5}"/>
              </a:ext>
            </a:extLst>
          </p:cNvPr>
          <p:cNvSpPr txBox="1"/>
          <p:nvPr/>
        </p:nvSpPr>
        <p:spPr>
          <a:xfrm>
            <a:off x="590550" y="2381249"/>
            <a:ext cx="2762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Organisational direction, leadership, systems, culture and processes designed to improve &amp; support and maintain relational/collaborative endeavour, practices and skills.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882E67-9214-4EEB-9AF6-98B4B8D8938B}"/>
              </a:ext>
            </a:extLst>
          </p:cNvPr>
          <p:cNvSpPr txBox="1"/>
          <p:nvPr/>
        </p:nvSpPr>
        <p:spPr>
          <a:xfrm>
            <a:off x="10153649" y="2895599"/>
            <a:ext cx="1914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Supportive (internal &amp; external) structures ranging from small cells, to clusters and networks that build a critical mass particular areas &amp; can be leveraged for future shared outcomes.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635D417-BCD5-436F-8898-43C1F6B3CE39}"/>
              </a:ext>
            </a:extLst>
          </p:cNvPr>
          <p:cNvCxnSpPr/>
          <p:nvPr/>
        </p:nvCxnSpPr>
        <p:spPr>
          <a:xfrm>
            <a:off x="6667500" y="1485900"/>
            <a:ext cx="1800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6DF4F86-3C2D-4C7D-A5B4-86C39C5C96FD}"/>
              </a:ext>
            </a:extLst>
          </p:cNvPr>
          <p:cNvCxnSpPr/>
          <p:nvPr/>
        </p:nvCxnSpPr>
        <p:spPr>
          <a:xfrm>
            <a:off x="3248025" y="2619375"/>
            <a:ext cx="1619250" cy="2047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1A59B19-4D16-4996-97A4-3F694BE13D6D}"/>
              </a:ext>
            </a:extLst>
          </p:cNvPr>
          <p:cNvCxnSpPr/>
          <p:nvPr/>
        </p:nvCxnSpPr>
        <p:spPr>
          <a:xfrm flipH="1">
            <a:off x="8382000" y="3429000"/>
            <a:ext cx="1771649" cy="131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4E8D6FD-4333-4AE9-9132-6F7685C6C8A2}"/>
              </a:ext>
            </a:extLst>
          </p:cNvPr>
          <p:cNvSpPr txBox="1"/>
          <p:nvPr/>
        </p:nvSpPr>
        <p:spPr>
          <a:xfrm>
            <a:off x="6477002" y="3505201"/>
            <a:ext cx="177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FF00"/>
                </a:solidFill>
              </a:rPr>
              <a:t>Relationships</a:t>
            </a:r>
            <a:r>
              <a:rPr lang="en-AU" sz="1600" dirty="0"/>
              <a:t> </a:t>
            </a:r>
            <a:r>
              <a:rPr lang="en-AU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1CED10-2E4A-4CD7-9A09-AFDF27C9E9F3}"/>
              </a:ext>
            </a:extLst>
          </p:cNvPr>
          <p:cNvSpPr txBox="1"/>
          <p:nvPr/>
        </p:nvSpPr>
        <p:spPr>
          <a:xfrm>
            <a:off x="904877" y="581025"/>
            <a:ext cx="3057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Sustaining Social/relational  Infrastructures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CC5EB4-9FEC-41E3-9B75-4B346EFB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86E424-955C-49E9-8B54-85545E38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91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xmlns="" id="{C5E1D13B-3A3C-462E-A6FF-A3D5A3881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6">
            <a:extLst>
              <a:ext uri="{FF2B5EF4-FFF2-40B4-BE49-F238E27FC236}">
                <a16:creationId xmlns:a16="http://schemas.microsoft.com/office/drawing/2014/main" xmlns="" id="{B82AB0A7-5ADB-43AA-A85D-9EB9D8BC0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7">
            <a:extLst>
              <a:ext uri="{FF2B5EF4-FFF2-40B4-BE49-F238E27FC236}">
                <a16:creationId xmlns:a16="http://schemas.microsoft.com/office/drawing/2014/main" xmlns="" id="{94214E17-97F3-4B04-AAE9-03BA148AE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Rectangle 8">
            <a:extLst>
              <a:ext uri="{FF2B5EF4-FFF2-40B4-BE49-F238E27FC236}">
                <a16:creationId xmlns:a16="http://schemas.microsoft.com/office/drawing/2014/main" xmlns="" id="{EC9D92EA-1FC7-47BC-8749-59CAF27E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804201" y="951273"/>
            <a:ext cx="6149595" cy="11905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b="1">
                <a:solidFill>
                  <a:srgbClr val="FFFFFF"/>
                </a:solidFill>
              </a:rPr>
              <a:t>Pulling it all together?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AF596C1-FB2D-4198-81C2-33548D36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232591"/>
            <a:ext cx="6340929" cy="33015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600" dirty="0">
                <a:solidFill>
                  <a:srgbClr val="FEFFFF"/>
                </a:solidFill>
              </a:rPr>
              <a:t>Sustained economic &amp; social benefits based on mix hard, soft &amp; relational infrastructures 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FEFFFF"/>
                </a:solidFill>
              </a:rPr>
              <a:t>Relationships don’t happen by </a:t>
            </a:r>
            <a:r>
              <a:rPr lang="en-AU" sz="1690" dirty="0">
                <a:solidFill>
                  <a:srgbClr val="FEFFFF"/>
                </a:solidFill>
              </a:rPr>
              <a:t>magic</a:t>
            </a:r>
            <a:r>
              <a:rPr lang="en-AU" sz="1600" dirty="0">
                <a:solidFill>
                  <a:srgbClr val="FEFFFF"/>
                </a:solidFill>
              </a:rPr>
              <a:t>, take investment of effort &amp; time &amp; can be risky 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FEFFFF"/>
                </a:solidFill>
              </a:rPr>
              <a:t>Many new relational options are available – fit for purpose &amp; implemented genuinely 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FEFFFF"/>
                </a:solidFill>
              </a:rPr>
              <a:t>Not ‘magic’ or ‘business as usual’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FEFFFF"/>
                </a:solidFill>
              </a:rPr>
              <a:t>Requires strategic deliberative relational decisions &amp; actions to be successful &amp; sustained as well as supporting sub-structures) </a:t>
            </a:r>
          </a:p>
          <a:p>
            <a:pPr marL="0" indent="0">
              <a:buNone/>
            </a:pPr>
            <a:endParaRPr lang="en-AU" sz="1900" dirty="0">
              <a:solidFill>
                <a:srgbClr val="FEFFFF"/>
              </a:solidFill>
            </a:endParaRPr>
          </a:p>
        </p:txBody>
      </p:sp>
      <p:pic>
        <p:nvPicPr>
          <p:cNvPr id="30723" name="Picture 2" descr="tplate10 c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7"/>
          <a:stretch/>
        </p:blipFill>
        <p:spPr bwMode="auto">
          <a:xfrm>
            <a:off x="7554137" y="1353980"/>
            <a:ext cx="4637558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95528" y="6382512"/>
            <a:ext cx="6757416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AU" altLang="en-US" sz="1400" dirty="0">
                <a:latin typeface="+mn-lt"/>
                <a:cs typeface="Arial" panose="020B0604020202020204" pitchFamily="34" charset="0"/>
              </a:rPr>
              <a:t>Keast,  SACOSS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44C45AB-8EAB-4F54-9EE5-D6639BE5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9589" y="6222900"/>
            <a:ext cx="682311" cy="32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AU" smtClean="0">
                <a:solidFill>
                  <a:srgbClr val="FE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AU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475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EDA7EF-8B04-4585-B352-F3618DF6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AU" sz="4100">
                <a:solidFill>
                  <a:srgbClr val="FFFFFF"/>
                </a:solidFill>
              </a:rPr>
              <a:t>Infrastructure Trilogy  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6B9E59D-197F-4FB7-A90C-B8EED711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497840"/>
            <a:ext cx="6496727" cy="5486399"/>
          </a:xfrm>
        </p:spPr>
        <p:txBody>
          <a:bodyPr>
            <a:noAutofit/>
          </a:bodyPr>
          <a:lstStyle/>
          <a:p>
            <a:r>
              <a:rPr lang="en-AU" sz="1690" dirty="0"/>
              <a:t>National development/social benefits conventionally achieved through investment in ‘hard’ physical infrastructure </a:t>
            </a:r>
          </a:p>
          <a:p>
            <a:pPr lvl="1"/>
            <a:r>
              <a:rPr lang="en-AU" sz="1690" dirty="0"/>
              <a:t>Roads, rail, airports, bridges, ports, telecommunication networks, utilities</a:t>
            </a:r>
          </a:p>
          <a:p>
            <a:r>
              <a:rPr lang="en-AU" sz="1690" dirty="0"/>
              <a:t> Soft infrastructure as  the ‘safety net’ </a:t>
            </a:r>
          </a:p>
          <a:p>
            <a:pPr lvl="1"/>
            <a:r>
              <a:rPr lang="en-AU" sz="1690" dirty="0"/>
              <a:t>Housing, education, health, support services , cultural, philanthropic bodies, festivals, social events</a:t>
            </a:r>
          </a:p>
          <a:p>
            <a:pPr lvl="1"/>
            <a:r>
              <a:rPr lang="en-AU" sz="1690" dirty="0"/>
              <a:t>Provide sense of community &amp; underwrites social stability/quality of life </a:t>
            </a:r>
          </a:p>
          <a:p>
            <a:pPr lvl="1"/>
            <a:endParaRPr lang="en-AU" sz="1690" dirty="0"/>
          </a:p>
          <a:p>
            <a:pPr marL="457200" lvl="1" indent="0">
              <a:buNone/>
            </a:pPr>
            <a:r>
              <a:rPr lang="en-AU" sz="1690" b="1" dirty="0"/>
              <a:t>BUT:</a:t>
            </a:r>
            <a:r>
              <a:rPr lang="en-AU" sz="1690" dirty="0"/>
              <a:t> emphasis has been on hard &amp; soft infrastructures – </a:t>
            </a:r>
          </a:p>
          <a:p>
            <a:pPr marL="457200" lvl="1" indent="0">
              <a:buNone/>
            </a:pPr>
            <a:endParaRPr lang="en-AU" sz="1690" dirty="0"/>
          </a:p>
          <a:p>
            <a:r>
              <a:rPr lang="en-AU" sz="1690" dirty="0"/>
              <a:t>Social/Relational infrastructure (social capital) – the glue that binds -  ignored, down-played, under-valued</a:t>
            </a:r>
          </a:p>
          <a:p>
            <a:pPr lvl="1"/>
            <a:endParaRPr lang="en-AU" sz="1690" dirty="0"/>
          </a:p>
          <a:p>
            <a:pPr lvl="1"/>
            <a:r>
              <a:rPr lang="en-AU" sz="1690" dirty="0"/>
              <a:t>Facilitates social bonds, access knowledge &amp; mobilise resources </a:t>
            </a:r>
          </a:p>
          <a:p>
            <a:pPr lvl="1"/>
            <a:r>
              <a:rPr lang="en-AU" sz="1690" dirty="0"/>
              <a:t>Also provides a critical link to hard and soft infrastructures </a:t>
            </a:r>
          </a:p>
          <a:p>
            <a:pPr lvl="1"/>
            <a:r>
              <a:rPr lang="en-AU" sz="1690" dirty="0"/>
              <a:t>Need to take account of &amp; facilitate social connections – relationships – the intangibles! </a:t>
            </a:r>
          </a:p>
          <a:p>
            <a:pPr marL="0" indent="0">
              <a:buNone/>
            </a:pPr>
            <a:r>
              <a:rPr lang="en-AU" sz="1600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11679A-5159-4DDE-B315-3ADA089A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D684BC-D29A-40AF-B72E-DDA6F2D3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AU" smtClean="0"/>
              <a:pPr>
                <a:spcAft>
                  <a:spcPts val="600"/>
                </a:spcAft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66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9">
            <a:extLst>
              <a:ext uri="{FF2B5EF4-FFF2-40B4-BE49-F238E27FC236}">
                <a16:creationId xmlns:a16="http://schemas.microsoft.com/office/drawing/2014/main" xmlns="" id="{E92FEB64-6EEA-4759-B4A4-BD2C1E66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2E65B-66DB-4DB1-A675-803B872F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The good news </a:t>
            </a:r>
          </a:p>
        </p:txBody>
      </p:sp>
      <p:sp>
        <p:nvSpPr>
          <p:cNvPr id="38" name="Freeform: Shape 23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25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27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3B9B6-9E41-4C2C-BA11-7F7E69DF5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AU" sz="1690" dirty="0"/>
              <a:t>Sector has long history of working together – good relationships</a:t>
            </a:r>
          </a:p>
          <a:p>
            <a:endParaRPr lang="en-AU" sz="1690" dirty="0"/>
          </a:p>
          <a:p>
            <a:r>
              <a:rPr lang="en-AU" sz="1690" dirty="0"/>
              <a:t>Comprised of people with relational skills &amp; ethos </a:t>
            </a:r>
          </a:p>
          <a:p>
            <a:endParaRPr lang="en-AU" sz="1690" dirty="0"/>
          </a:p>
          <a:p>
            <a:r>
              <a:rPr lang="en-AU" sz="1690" dirty="0"/>
              <a:t>Experimented with &amp; perfected models &amp; approaches </a:t>
            </a:r>
          </a:p>
          <a:p>
            <a:r>
              <a:rPr lang="en-AU" sz="1690" dirty="0"/>
              <a:t> </a:t>
            </a:r>
          </a:p>
          <a:p>
            <a:r>
              <a:rPr lang="en-AU" sz="1690" dirty="0"/>
              <a:t>Enormous social /network capital reserves </a:t>
            </a:r>
          </a:p>
          <a:p>
            <a:pPr marL="0" indent="0">
              <a:buNone/>
            </a:pPr>
            <a:endParaRPr lang="en-AU" sz="1690" dirty="0"/>
          </a:p>
          <a:p>
            <a:pPr marL="1371600" lvl="3" indent="0">
              <a:buNone/>
            </a:pPr>
            <a:r>
              <a:rPr lang="en-AU" sz="1690" dirty="0"/>
              <a:t>Togethering is in DNA! </a:t>
            </a:r>
          </a:p>
          <a:p>
            <a:pPr marL="0" indent="0">
              <a:buNone/>
            </a:pPr>
            <a:endParaRPr lang="en-AU" sz="1690" dirty="0"/>
          </a:p>
        </p:txBody>
      </p:sp>
      <p:sp>
        <p:nvSpPr>
          <p:cNvPr id="41" name="Freeform: Shape 29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31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33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88E474-0279-434A-98B0-3AAED975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43069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8FB6C9-79B0-462F-8761-E4E96B95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86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1709F1D5-B0F1-4714-A239-E5B61C161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228FB460-D3FF-4440-A020-05982A09E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33653-022A-43A6-A121-ED96967F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The bad news 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BB4D86-2D43-4698-8D50-99632B35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1500" dirty="0"/>
              <a:t>The push for tight connections /relations</a:t>
            </a:r>
          </a:p>
          <a:p>
            <a:pPr lvl="1"/>
            <a:r>
              <a:rPr lang="en-US" sz="1500" dirty="0"/>
              <a:t>Transaction costs &amp; take attention away from ‘real work’</a:t>
            </a:r>
          </a:p>
          <a:p>
            <a:r>
              <a:rPr lang="en-US" sz="1500" dirty="0"/>
              <a:t>Wrong connections </a:t>
            </a:r>
          </a:p>
          <a:p>
            <a:pPr lvl="1"/>
            <a:r>
              <a:rPr lang="en-US" sz="1500" dirty="0"/>
              <a:t>Without resources, information, influence</a:t>
            </a:r>
          </a:p>
          <a:p>
            <a:pPr lvl="1"/>
            <a:r>
              <a:rPr lang="en-US" sz="1500" dirty="0"/>
              <a:t>Not strategic </a:t>
            </a:r>
            <a:endParaRPr lang="en-US" sz="1690" dirty="0"/>
          </a:p>
          <a:p>
            <a:pPr lvl="1"/>
            <a:r>
              <a:rPr lang="en-US" sz="1500" dirty="0"/>
              <a:t>People know and like – just like ‘us’ but they don’t always deliver </a:t>
            </a:r>
          </a:p>
          <a:p>
            <a:pPr lvl="1"/>
            <a:r>
              <a:rPr lang="en-US" sz="1500" dirty="0"/>
              <a:t>Toxic! </a:t>
            </a:r>
          </a:p>
          <a:p>
            <a:r>
              <a:rPr lang="en-US" sz="1500" dirty="0"/>
              <a:t>Over-investing in existing relationships </a:t>
            </a:r>
          </a:p>
          <a:p>
            <a:r>
              <a:rPr lang="en-AU" sz="1500" dirty="0"/>
              <a:t>Over-reliance on personal social/network capitals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C56459-6EF9-4830-8817-279E8403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9" y="6356350"/>
            <a:ext cx="43069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A554E-4098-4345-9342-AD65CFB2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AU" smtClean="0"/>
              <a:pPr>
                <a:spcAft>
                  <a:spcPts val="600"/>
                </a:spcAft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09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image.png" descr="image.png"/>
          <p:cNvPicPr>
            <a:picLocks noChangeAspect="1"/>
          </p:cNvPicPr>
          <p:nvPr/>
        </p:nvPicPr>
        <p:blipFill rotWithShape="1">
          <a:blip r:embed="rId2"/>
          <a:srcRect t="1654" b="17742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1E5AC1C-6F94-4D2F-91F2-095D7837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Keast,  SACOSS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87FF7C9-E514-49A4-8253-8AAE9404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33A-C5B4-47EB-A799-11744314B2D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ircle/>
      </p:transition>
    </mc:Choice>
    <mc:Fallback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E92FEB64-6EEA-4759-B4A4-BD2C1E66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The Holy Grail of Collaboration </a:t>
            </a:r>
            <a:endParaRPr lang="en-AU" b="1">
              <a:solidFill>
                <a:srgbClr val="FFFFFF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1600" dirty="0"/>
              <a:t>Contemporary social challenges require even more cross-departmental, organisational, disciplinary and sectoral responses/relationships</a:t>
            </a:r>
          </a:p>
          <a:p>
            <a:pPr marL="0" indent="0">
              <a:buNone/>
            </a:pPr>
            <a:endParaRPr lang="en-AU" sz="1690" b="1" dirty="0"/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r>
              <a:rPr lang="en-AU" sz="1600" b="1" dirty="0"/>
              <a:t>BUT</a:t>
            </a:r>
            <a:r>
              <a:rPr lang="en-AU" sz="1600" dirty="0"/>
              <a:t>:</a:t>
            </a:r>
          </a:p>
          <a:p>
            <a:r>
              <a:rPr lang="en-US" sz="1600" dirty="0"/>
              <a:t>Coordination &amp; especially collaboration have proven hard to achieve &amp; harder to sustain </a:t>
            </a:r>
          </a:p>
          <a:p>
            <a:r>
              <a:rPr lang="en-US" sz="1600" dirty="0"/>
              <a:t>50-70% collaborations fail to reach potential </a:t>
            </a:r>
          </a:p>
          <a:p>
            <a:pPr lvl="1"/>
            <a:r>
              <a:rPr lang="en-US" sz="1600" dirty="0"/>
              <a:t>Wrong form, wrong people/partners, poor implementation, unexpected costs 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AU" sz="1600" dirty="0"/>
          </a:p>
          <a:p>
            <a:endParaRPr lang="en-AU" sz="150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43069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12104-EF0D-488D-9224-17BEB531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86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7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5B51A27-23D1-4C3A-9290-328896BC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AU" sz="2600">
                <a:solidFill>
                  <a:srgbClr val="FFFFFF"/>
                </a:solidFill>
              </a:rPr>
              <a:t>Relationship Continuum </a:t>
            </a:r>
          </a:p>
        </p:txBody>
      </p:sp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xmlns="" id="{2F3596AA-F89F-4625-A149-C29ED23D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31418"/>
            <a:ext cx="7188199" cy="37917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D2D59E-48D9-4FD5-8F4E-334135BA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613" y="6356350"/>
            <a:ext cx="703217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>
                <a:solidFill>
                  <a:srgbClr val="898989"/>
                </a:solidFill>
              </a:rPr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3E4FD-FCF2-4864-AB14-7D012A46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AU" smtClean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A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9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Fit for purpose</a:t>
            </a:r>
            <a:endParaRPr lang="en-AU" b="1">
              <a:solidFill>
                <a:srgbClr val="FFFFFF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1600" dirty="0"/>
              <a:t>All 5Cs relations have merit &amp; application </a:t>
            </a:r>
          </a:p>
          <a:p>
            <a:pPr>
              <a:defRPr/>
            </a:pPr>
            <a:r>
              <a:rPr lang="en-AU" sz="1600" dirty="0"/>
              <a:t>Approaches &amp; relational strength must be </a:t>
            </a:r>
            <a:r>
              <a:rPr lang="en-AU" sz="1600" b="1" i="1" dirty="0"/>
              <a:t>requisite to purpose</a:t>
            </a:r>
          </a:p>
          <a:p>
            <a:pPr>
              <a:defRPr/>
            </a:pPr>
            <a:r>
              <a:rPr lang="en-US" sz="1600" b="1" i="1" dirty="0"/>
              <a:t>What do you want to achieve?</a:t>
            </a:r>
            <a:endParaRPr lang="en-AU" sz="1600" b="1" i="1" dirty="0"/>
          </a:p>
          <a:p>
            <a:pPr>
              <a:defRPr/>
            </a:pPr>
            <a:r>
              <a:rPr lang="en-AU" sz="1600" dirty="0"/>
              <a:t>Independent, adjusting actions &amp; information sharing: </a:t>
            </a:r>
            <a:r>
              <a:rPr lang="en-AU" sz="1600" b="1" dirty="0"/>
              <a:t>cooperation</a:t>
            </a:r>
          </a:p>
          <a:p>
            <a:pPr>
              <a:defRPr/>
            </a:pPr>
            <a:r>
              <a:rPr lang="en-AU" sz="1600" dirty="0"/>
              <a:t>Do same, but more efficiently through joint working, aligned resources &amp; action: </a:t>
            </a:r>
            <a:r>
              <a:rPr lang="en-AU" sz="1600" b="1" dirty="0"/>
              <a:t>coordination</a:t>
            </a:r>
          </a:p>
          <a:p>
            <a:pPr>
              <a:defRPr/>
            </a:pPr>
            <a:r>
              <a:rPr lang="en-AU" sz="1600" dirty="0"/>
              <a:t>Systems change, transformation: </a:t>
            </a:r>
            <a:r>
              <a:rPr lang="en-AU" sz="1600" b="1" dirty="0"/>
              <a:t>collaboration</a:t>
            </a:r>
          </a:p>
          <a:p>
            <a:pPr lvl="1">
              <a:defRPr/>
            </a:pPr>
            <a:r>
              <a:rPr lang="en-US" sz="1600" dirty="0"/>
              <a:t>Collaboration Decision Support Tool – QCOSS </a:t>
            </a:r>
          </a:p>
          <a:p>
            <a:pPr marL="0" indent="0">
              <a:buNone/>
            </a:pPr>
            <a:endParaRPr lang="en-AU" sz="169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/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ACDF33-D8D1-4C45-B6B3-496DE9F7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AU" smtClean="0"/>
              <a:pPr>
                <a:spcAft>
                  <a:spcPts val="600"/>
                </a:spcAft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73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E92FEB64-6EEA-4759-B4A4-BD2C1E66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76365-B323-4CD4-840F-11642A5D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Nurturing &amp; leveraging relationships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14847E93-7DC1-4D4B-8829-B19AA7137C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5566D6E1-03A1-4D73-A4E0-35D74D568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9F835A99-04AC-494A-A572-AFE8413CC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8FD00-5B1B-4DAB-9EA8-160AEA66095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 sz="2400"/>
            </a:pPr>
            <a:r>
              <a:rPr lang="en-US" sz="1700" dirty="0"/>
              <a:t>Takes time 3 – 5 years – not short-term investment Deliberate &amp; strategic </a:t>
            </a:r>
          </a:p>
          <a:p>
            <a:pPr lvl="1">
              <a:defRPr sz="2400"/>
            </a:pPr>
            <a:r>
              <a:rPr lang="en-US" sz="1700" dirty="0"/>
              <a:t>Assess your relationships – strength &amp; quality </a:t>
            </a:r>
          </a:p>
          <a:p>
            <a:pPr>
              <a:defRPr sz="2400"/>
            </a:pPr>
            <a:r>
              <a:rPr lang="en-US" sz="1700" dirty="0"/>
              <a:t>Nurture new &amp; look after existing </a:t>
            </a:r>
          </a:p>
          <a:p>
            <a:pPr lvl="1">
              <a:defRPr sz="2400"/>
            </a:pPr>
            <a:r>
              <a:rPr lang="en-US" sz="1700" dirty="0"/>
              <a:t>Scale down when needed </a:t>
            </a:r>
          </a:p>
          <a:p>
            <a:pPr>
              <a:defRPr sz="2400"/>
            </a:pPr>
            <a:r>
              <a:rPr lang="en-US" sz="1700" dirty="0"/>
              <a:t>Resource to be leveraged/not exploited</a:t>
            </a:r>
          </a:p>
          <a:p>
            <a:pPr lvl="1">
              <a:defRPr sz="2400"/>
            </a:pPr>
            <a:r>
              <a:rPr lang="en-US" sz="1700" dirty="0"/>
              <a:t>Not all cups of tea and a bit of a chat!</a:t>
            </a:r>
          </a:p>
          <a:p>
            <a:pPr>
              <a:defRPr sz="2400"/>
            </a:pPr>
            <a:r>
              <a:rPr lang="en-US" sz="1700" dirty="0"/>
              <a:t>Be prepared to take risks &amp; give space to let the synergies work</a:t>
            </a:r>
          </a:p>
          <a:p>
            <a:pPr>
              <a:defRPr sz="2400"/>
            </a:pPr>
            <a:r>
              <a:rPr lang="en-US" sz="1700" dirty="0"/>
              <a:t>Don’t be a ‘blue box thinker’ – privilege process over position &amp; power </a:t>
            </a:r>
          </a:p>
          <a:p>
            <a:endParaRPr lang="en-US" sz="17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7B786209-1B0B-4CA9-9BDD-F7327066A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2D2964BB-484D-45AE-AD66-D407D0629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6691AC69-A76E-4DAB-B565-468B6B87A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20D8F-3557-421D-9472-5DB52A1D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0"/>
            <a:ext cx="43069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Keast,  SACOSS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D4FED-4620-4534-8860-18F82616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330" y="6356350"/>
            <a:ext cx="84747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D61D33A-C5B4-47EB-A799-11744314B2D1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91CF4CA6819438EB500F3759CF9EB" ma:contentTypeVersion="13" ma:contentTypeDescription="Create a new document." ma:contentTypeScope="" ma:versionID="bf1c02ad0be0a412e76c77e7ccc95ecc">
  <xsd:schema xmlns:xsd="http://www.w3.org/2001/XMLSchema" xmlns:xs="http://www.w3.org/2001/XMLSchema" xmlns:p="http://schemas.microsoft.com/office/2006/metadata/properties" xmlns:ns3="a4d4ddfb-1518-4b9f-9c70-9314f5d143d7" xmlns:ns4="8ff6efb8-745f-4795-a8bb-25d2ae6cece2" targetNamespace="http://schemas.microsoft.com/office/2006/metadata/properties" ma:root="true" ma:fieldsID="68b9ece83c99fbb132d877517aa6a3e9" ns3:_="" ns4:_="">
    <xsd:import namespace="a4d4ddfb-1518-4b9f-9c70-9314f5d143d7"/>
    <xsd:import namespace="8ff6efb8-745f-4795-a8bb-25d2ae6cec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4ddfb-1518-4b9f-9c70-9314f5d14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efb8-745f-4795-a8bb-25d2ae6cec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CBA802-01BA-4E22-A4E5-E23AB785B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4ddfb-1518-4b9f-9c70-9314f5d143d7"/>
    <ds:schemaRef ds:uri="8ff6efb8-745f-4795-a8bb-25d2ae6ce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50E98B-0979-4696-BA8F-A68979944B7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ff6efb8-745f-4795-a8bb-25d2ae6cece2"/>
    <ds:schemaRef ds:uri="http://purl.org/dc/terms/"/>
    <ds:schemaRef ds:uri="http://schemas.openxmlformats.org/package/2006/metadata/core-properties"/>
    <ds:schemaRef ds:uri="a4d4ddfb-1518-4b9f-9c70-9314f5d143d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2C28D7-ED5B-4BB6-B1BA-6EC6BC19E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764</Words>
  <Application>Microsoft Office PowerPoint</Application>
  <PresentationFormat>Custom</PresentationFormat>
  <Paragraphs>121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Building Social Infrastructure: Sectoral Opportunities in the next decade</vt:lpstr>
      <vt:lpstr>Infrastructure Trilogy  </vt:lpstr>
      <vt:lpstr>The good news </vt:lpstr>
      <vt:lpstr>The bad news </vt:lpstr>
      <vt:lpstr>PowerPoint Presentation</vt:lpstr>
      <vt:lpstr>The Holy Grail of Collaboration </vt:lpstr>
      <vt:lpstr>Relationship Continuum </vt:lpstr>
      <vt:lpstr> Fit for purpose</vt:lpstr>
      <vt:lpstr>Nurturing &amp; leveraging relationships</vt:lpstr>
      <vt:lpstr>Relationships with funders </vt:lpstr>
      <vt:lpstr>Connecting: Top Points      </vt:lpstr>
      <vt:lpstr>PowerPoint Presentation</vt:lpstr>
      <vt:lpstr>Pulling it all together?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Social Infrastructure: Sectoral Opportunities in the next decade</dc:title>
  <dc:creator>Robyn Keast</dc:creator>
  <cp:lastModifiedBy>Angela Gardner</cp:lastModifiedBy>
  <cp:revision>1</cp:revision>
  <dcterms:created xsi:type="dcterms:W3CDTF">2020-03-02T03:20:12Z</dcterms:created>
  <dcterms:modified xsi:type="dcterms:W3CDTF">2020-03-03T03:47:38Z</dcterms:modified>
</cp:coreProperties>
</file>